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58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FE3578-014C-4267-8215-01A5B2912C03}" v="1" dt="2023-06-19T06:58:09.372"/>
    <p1510:client id="{ACF097CE-5069-4D0E-BE30-ECCCC04D49E9}" v="1" dt="2023-06-19T07:25:36.0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0672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078060" y="519657"/>
            <a:ext cx="236475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الثالث عشر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60406D-E826-5A57-F202-04C20ADA5BBC}"/>
              </a:ext>
            </a:extLst>
          </p:cNvPr>
          <p:cNvSpPr/>
          <p:nvPr/>
        </p:nvSpPr>
        <p:spPr>
          <a:xfrm>
            <a:off x="1624540" y="3429000"/>
            <a:ext cx="223651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7200" dirty="0">
                <a:ln w="0"/>
                <a:solidFill>
                  <a:schemeClr val="tx1"/>
                </a:solidFill>
              </a:rPr>
              <a:t>اختبار </a:t>
            </a:r>
            <a:endParaRPr lang="en-US" sz="7200" cap="none" spc="0" dirty="0">
              <a:ln w="0"/>
              <a:solidFill>
                <a:schemeClr val="tx1"/>
              </a:solidFill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8766618D-3BD4-5B7A-99A7-BE8802732C07}"/>
              </a:ext>
            </a:extLst>
          </p:cNvPr>
          <p:cNvGraphicFramePr>
            <a:graphicFrameLocks noGrp="1"/>
          </p:cNvGraphicFramePr>
          <p:nvPr/>
        </p:nvGraphicFramePr>
        <p:xfrm>
          <a:off x="466021" y="1236312"/>
          <a:ext cx="10799420" cy="711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جميع المعايير المحددة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جميع المخرجات المحددة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اختبار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E6876DB3-D511-DAD1-F026-7E287F5DA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3440" y="2299743"/>
            <a:ext cx="6096000" cy="4038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51573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35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2023-06-19T07:25:38Z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